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11.png" ContentType="image/png"/>
  <Override PartName="/ppt/media/image2.png" ContentType="image/png"/>
  <Override PartName="/ppt/media/image5.png" ContentType="image/png"/>
  <Override PartName="/ppt/media/image14.png" ContentType="image/png"/>
  <Override PartName="/ppt/media/image6.png" ContentType="image/png"/>
  <Override PartName="/ppt/media/image15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6.png" ContentType="image/png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_rels/slide5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enc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439164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/>
          </p:nvPr>
        </p:nvSpPr>
        <p:spPr>
          <a:xfrm>
            <a:off x="5151600" y="1260000"/>
            <a:ext cx="439164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Penc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Pencil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439164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1600" y="1260000"/>
            <a:ext cx="439164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D8E7FBF-1149-4B4A-9328-A36E7D4091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40000" y="1620000"/>
            <a:ext cx="756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3300" spc="-1" strike="noStrike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Click to edit the title text format</a:t>
            </a:r>
            <a:endParaRPr b="0" lang="ru-RU" sz="3300" spc="-1" strike="noStrike">
              <a:solidFill>
                <a:srgbClr val="ff8000"/>
              </a:solidFill>
              <a:highlight>
                <a:srgbClr val="ffffff"/>
              </a:highlight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40000" y="3060000"/>
            <a:ext cx="9000000" cy="234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060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Click to edit the outline text format</a:t>
            </a:r>
            <a:endParaRPr b="0" lang="ru-RU" sz="24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1" marL="864000" indent="-324000">
              <a:spcBef>
                <a:spcPts val="850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21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Second Outline Level</a:t>
            </a:r>
            <a:endParaRPr b="0" lang="ru-RU" sz="21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2" marL="1296000" indent="-288000">
              <a:spcBef>
                <a:spcPts val="635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Third Outline Level</a:t>
            </a:r>
            <a:endParaRPr b="0" lang="ru-RU" sz="18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3" marL="1728000" indent="-216000">
              <a:spcBef>
                <a:spcPts val="425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Fourth Outline Level</a:t>
            </a:r>
            <a:endParaRPr b="0" lang="ru-RU" sz="15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4" marL="2160000" indent="-216000">
              <a:spcBef>
                <a:spcPts val="213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Fifth Outline Level</a:t>
            </a:r>
            <a:endParaRPr b="0" lang="ru-RU" sz="15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5" marL="2592000" indent="-216000">
              <a:spcBef>
                <a:spcPts val="213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Sixth Outline Level</a:t>
            </a:r>
            <a:endParaRPr b="0" lang="ru-RU" sz="15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  <a:p>
            <a:pPr lvl="6" marL="3024000" indent="-216000">
              <a:spcBef>
                <a:spcPts val="213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</a:rPr>
              <a:t>Seventh Outline Level</a:t>
            </a:r>
            <a:endParaRPr b="0" lang="ru-RU" sz="1500" spc="-1" strike="noStrike">
              <a:solidFill>
                <a:srgbClr val="000000"/>
              </a:solidFill>
              <a:highlight>
                <a:srgbClr val="ffffff"/>
              </a:highlight>
              <a:latin typeface="Arial"/>
            </a:endParaRPr>
          </a:p>
        </p:txBody>
      </p:sp>
      <p:pic>
        <p:nvPicPr>
          <p:cNvPr id="2" name="" descr=""/>
          <p:cNvPicPr/>
          <p:nvPr/>
        </p:nvPicPr>
        <p:blipFill>
          <a:blip r:embed="rId2"/>
          <a:stretch/>
        </p:blipFill>
        <p:spPr>
          <a:xfrm>
            <a:off x="360000" y="1440000"/>
            <a:ext cx="9122400" cy="1440000"/>
          </a:xfrm>
          <a:prstGeom prst="rect">
            <a:avLst/>
          </a:prstGeom>
          <a:ln w="2520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0" y="-8640"/>
            <a:ext cx="10080000" cy="90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ctr">
            <a:noAutofit/>
          </a:bodyPr>
          <a:p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Click to edit the title text format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40000" y="1260000"/>
            <a:ext cx="9000000" cy="39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057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850"/>
              </a:spcBef>
              <a:buClr>
                <a:srgbClr val="ff66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ru-RU" sz="21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635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425"/>
              </a:spcBef>
              <a:buClr>
                <a:srgbClr val="ff6600"/>
              </a:buClr>
              <a:buSzPct val="75000"/>
              <a:buFont typeface="Symbol" charset="2"/>
              <a:buChar char=""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13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13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13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15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1"/>
          </p:nvPr>
        </p:nvSpPr>
        <p:spPr>
          <a:xfrm>
            <a:off x="540000" y="5400000"/>
            <a:ext cx="2340000" cy="2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&lt;date/time&gt;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2"/>
          </p:nvPr>
        </p:nvSpPr>
        <p:spPr>
          <a:xfrm>
            <a:off x="3420000" y="5400000"/>
            <a:ext cx="3240000" cy="2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Arial"/>
              </a:rPr>
              <a:t>&lt;footer&gt;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3"/>
          </p:nvPr>
        </p:nvSpPr>
        <p:spPr>
          <a:xfrm>
            <a:off x="7200000" y="5400000"/>
            <a:ext cx="2340000" cy="27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</a:pPr>
            <a:fld id="{4E83F184-09CB-48A1-887B-B44D743F38E9}" type="slidenum">
              <a:rPr b="0" lang="ru-RU" sz="1400" spc="-1" strike="noStrike">
                <a:solidFill>
                  <a:srgbClr val="000000"/>
                </a:solidFill>
                <a:latin typeface="Arial"/>
              </a:rPr>
              <a:t>&lt;number&gt;</a:t>
            </a:fld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" name="" descr=""/>
          <p:cNvPicPr/>
          <p:nvPr/>
        </p:nvPicPr>
        <p:blipFill>
          <a:blip r:embed="rId2"/>
          <a:stretch/>
        </p:blipFill>
        <p:spPr>
          <a:xfrm>
            <a:off x="8820000" y="90000"/>
            <a:ext cx="756000" cy="720000"/>
          </a:xfrm>
          <a:prstGeom prst="rect">
            <a:avLst/>
          </a:prstGeom>
          <a:ln w="25200">
            <a:noFill/>
          </a:ln>
        </p:spPr>
      </p:pic>
      <p:pic>
        <p:nvPicPr>
          <p:cNvPr id="14" name="" descr=""/>
          <p:cNvPicPr/>
          <p:nvPr/>
        </p:nvPicPr>
        <p:blipFill>
          <a:blip r:embed="rId3"/>
          <a:stretch/>
        </p:blipFill>
        <p:spPr>
          <a:xfrm>
            <a:off x="180000" y="5220000"/>
            <a:ext cx="9720000" cy="180000"/>
          </a:xfrm>
          <a:prstGeom prst="rect">
            <a:avLst/>
          </a:prstGeom>
          <a:ln w="2520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2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getsharex.com/" TargetMode="Externa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www.4notary.kz/downloads" TargetMode="External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40000" y="1620000"/>
            <a:ext cx="756000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3300" spc="-1" strike="noStrike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Программа для создания скриншотов </a:t>
            </a:r>
            <a:r>
              <a:rPr b="1" lang="ru-RU" sz="3300" spc="-1" strike="noStrike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ShareX</a:t>
            </a:r>
            <a:r>
              <a:rPr b="0" lang="ru-RU" sz="3300" spc="-1" strike="noStrike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: Установка и настройка</a:t>
            </a:r>
            <a:endParaRPr b="0" lang="ru-RU" sz="3300" spc="-1" strike="noStrike">
              <a:solidFill>
                <a:srgbClr val="ff8000"/>
              </a:solidFill>
              <a:highlight>
                <a:srgbClr val="ffffff"/>
              </a:highlight>
              <a:latin typeface="Arial"/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5796000" y="4636080"/>
            <a:ext cx="4064040" cy="770040"/>
          </a:xfrm>
          <a:prstGeom prst="rect">
            <a:avLst/>
          </a:prstGeom>
          <a:noFill/>
          <a:ln w="25200">
            <a:noFill/>
          </a:ln>
        </p:spPr>
        <p:txBody>
          <a:bodyPr wrap="none" lIns="90000" rIns="90000" tIns="45000" bIns="45000" anchor="t">
            <a:noAutofit/>
          </a:bodyPr>
          <a:p>
            <a:pPr algn="r"/>
            <a:r>
              <a:rPr b="0" lang="ru-RU" sz="2400" spc="-1" strike="noStrike">
                <a:solidFill>
                  <a:srgbClr val="ff8000"/>
                </a:solidFill>
                <a:latin typeface="Arial"/>
              </a:rPr>
              <a:t>© Ruslan Murzin, 2023-2026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algn="r"/>
            <a:r>
              <a:rPr b="0" lang="ru-RU" sz="2400" spc="-1" strike="noStrike">
                <a:solidFill>
                  <a:srgbClr val="ff8000"/>
                </a:solidFill>
                <a:latin typeface="Arial"/>
              </a:rPr>
              <a:t>Neat Web Solution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169920" y="3240000"/>
            <a:ext cx="9730080" cy="1444680"/>
          </a:xfrm>
          <a:prstGeom prst="rect">
            <a:avLst/>
          </a:prstGeom>
          <a:noFill/>
          <a:ln w="2520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Примечания: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Программа "ShareX" является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сторонним программным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обеспечением. Ruslan Murzin и "Neat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Web Solution" не имеют никакого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отношения к ней, а лишь находят ее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удобной в использовании для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пользователей операционных систем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семейства Windows.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В операционных системах семейства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Linux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 мы рекомендуем использовать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встроенные средства создания </a:t>
            </a:r>
            <a:r>
              <a:rPr b="0" lang="ru-RU" sz="1600" spc="-1" strike="noStrike">
                <a:solidFill>
                  <a:srgbClr val="808080"/>
                </a:solidFill>
                <a:latin typeface="Arial"/>
              </a:rPr>
              <a:t>скриншотов.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Скачивание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Для скачивания программы зайдите в браузере по адресу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hlinkClick r:id="rId1"/>
              </a:rPr>
              <a:t>https://getsharex.com/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 и нажмите кнопку "Download".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" name="" descr=""/>
          <p:cNvPicPr/>
          <p:nvPr/>
        </p:nvPicPr>
        <p:blipFill>
          <a:blip r:embed="rId2"/>
          <a:stretch/>
        </p:blipFill>
        <p:spPr>
          <a:xfrm>
            <a:off x="2290320" y="1656000"/>
            <a:ext cx="5673600" cy="35532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4359A70-64C7-4C23-B11D-3A755D6152F1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Скачивание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появившейся строке кнопок выберите вариант "Setup" и сохраните куда-нибудь файл установки.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" name="" descr=""/>
          <p:cNvPicPr/>
          <p:nvPr/>
        </p:nvPicPr>
        <p:blipFill>
          <a:blip r:embed="rId1"/>
          <a:stretch/>
        </p:blipFill>
        <p:spPr>
          <a:xfrm>
            <a:off x="2290320" y="1656000"/>
            <a:ext cx="5724000" cy="35856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5DEF92-817E-4270-9A2C-921EA834696B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Установка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13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После загрузки запустите скаченный файл и следуйте инструкциям по установке. Сначала примите лицензионное соглашение.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" name="" descr=""/>
          <p:cNvPicPr/>
          <p:nvPr/>
        </p:nvPicPr>
        <p:blipFill>
          <a:blip r:embed="rId1"/>
          <a:stretch/>
        </p:blipFill>
        <p:spPr>
          <a:xfrm>
            <a:off x="2676600" y="1656000"/>
            <a:ext cx="47296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CF3D6AE-8FAA-4120-926D-A812DD82735C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Установка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Далее вы можете изменить путь установки программы (рекомендуем оставить без изменений).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" name="" descr=""/>
          <p:cNvPicPr/>
          <p:nvPr/>
        </p:nvPicPr>
        <p:blipFill>
          <a:blip r:embed="rId1"/>
          <a:stretch/>
        </p:blipFill>
        <p:spPr>
          <a:xfrm>
            <a:off x="2676600" y="1656000"/>
            <a:ext cx="47296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8AE7729-AF53-4D3C-AB3B-E2EABED8A5EA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Установка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Ниже указаны рекомендуемые нами параметры установки.</a:t>
            </a:r>
            <a:br>
              <a:rPr sz="2400"/>
            </a:br>
            <a:r>
              <a:rPr b="1" lang="ru-RU" sz="2400" spc="-1" strike="noStrike">
                <a:solidFill>
                  <a:srgbClr val="ff0000"/>
                </a:solidFill>
                <a:latin typeface="Arial"/>
              </a:rPr>
              <a:t>Не снимайте указанные ниже галочки!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tretch/>
        </p:blipFill>
        <p:spPr>
          <a:xfrm>
            <a:off x="2679480" y="1656000"/>
            <a:ext cx="472356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889CD2-F9BC-4777-8EF7-0BFE9C9379E6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Установка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После задания всех настроек установите программу.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2679480" y="1656000"/>
            <a:ext cx="472356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7B95F87-8261-48D1-B87F-22F8E9BEF2D7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Установка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По завершению установки оставьте галочку "Launch ShareX" и нажмите кнопку "Finish".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2711160" y="1656000"/>
            <a:ext cx="466056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97683A2-0D56-4222-BF58-1C8FFA9F6813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41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18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При создании скриншотов мы рекомендуем делать скриншоты окна, а не рабочего стола целиком: во-первых так лучше будет видно при распечатке (в скриншот попадет только значимая информация), а во-вторых вы можете задавать нужный вам размер окна браузера.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Это особенно актуально если у вас большой монитор (от 27-30 дюймов и выше) с установленным высоким разрешением, тогда вы легко можете делать не только альбомные, но и книжные скриншоты. Порой в книжном формате не только вмещается больше информации (а значит меньше снимков экрана), но и лучше видно при распечатке.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Именно поэтому в настройках программы мы будем рассматривать только скриншоты (активного) окна.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324E3F6-5F26-4B75-B972-0F7BB8ED9FA8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41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Для настройки программы доступны два способа: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057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выполнить все шаги вручную по инструкции;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057"/>
              </a:spcBef>
              <a:buClr>
                <a:srgbClr val="ff66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применить готовые конфигурационные файлы.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Файлы конфигурации и руководство по их использованию находятся по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ссылке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hlinkClick r:id="rId1"/>
              </a:rPr>
              <a:t>https://www.4notary.kz/downloads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36A4C16-9F50-45C4-A509-7888AEF758B4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Скорее всего интерфейс у вас будет на русском, но если на английском, то выберите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меню пункт "Application settings".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1962720" y="1656000"/>
            <a:ext cx="61570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8F485F9-18F1-4538-A088-4824CF182512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Далее в поле "Language" вместо "Automatic" выберите значение "Русский (Russian)".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1962720" y="1656000"/>
            <a:ext cx="61570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CAD05D-CC79-41F9-9349-4D46F6AE1C37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После смены языка программа запросит перезапуск. Согласитесь, нажатием на кнопку "Yes".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1962720" y="1656000"/>
            <a:ext cx="61570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218C565-4DA2-41D1-A1CB-D45259840448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628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Теперь программа точно будет на русском. Поочередно зайдем в "Настройки приложения", "Настройки задач" и "Горячие клавиши"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1962720" y="1656000"/>
            <a:ext cx="6157080" cy="356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00AAFCA-4E3A-4650-BA18-7E2A10F36813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7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"Настройках приложения" нас интересует подменю "Каталоги". Поставьте галочку "Пользовательская папка для скриншотов" и, с помощью кнопки "Обзор" справа от нее укажите папку, в которую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будут сохраняться скриншоты.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1"/>
          <a:srcRect l="0" t="0" r="0" b="42953"/>
          <a:stretch/>
        </p:blipFill>
        <p:spPr>
          <a:xfrm>
            <a:off x="1530720" y="2700000"/>
            <a:ext cx="7215480" cy="2520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0A664AC-1BA5-4DA4-B9D3-0912938365BE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7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поле "Шаблон имени подпапок" задайте значение "</a:t>
            </a:r>
            <a:r>
              <a:rPr b="1" lang="ru-RU" sz="2400" spc="-1" strike="noStrike">
                <a:solidFill>
                  <a:srgbClr val="00a933"/>
                </a:solidFill>
                <a:latin typeface="Arial"/>
              </a:rPr>
              <a:t>%y-%mo-%d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", тогда в выбранной папке будет создаваться подпапка с текущей датой в качестве имени. Если вы не хотите, чтобы создавались подпапки - очистите значение этого поля.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rcRect l="0" t="0" r="0" b="42953"/>
          <a:stretch/>
        </p:blipFill>
        <p:spPr>
          <a:xfrm>
            <a:off x="1530720" y="2700000"/>
            <a:ext cx="7215480" cy="2520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44AFF3-6466-480D-A622-9130D156553C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58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13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"Настройках задач" зайдите в подменю "Изображение" и снимите галочку "Если размер изображения больше заданного, использовать формат JPEG", чтобы создаваемые скриншоты были в хорошем качестве. Это особенно важно, если вам понадобится распечатывать скриншоты на цветном принтере.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6" name="" descr=""/>
          <p:cNvPicPr/>
          <p:nvPr/>
        </p:nvPicPr>
        <p:blipFill>
          <a:blip r:embed="rId1"/>
          <a:srcRect l="0" t="0" r="0" b="43951"/>
          <a:stretch/>
        </p:blipFill>
        <p:spPr>
          <a:xfrm>
            <a:off x="1404000" y="2655720"/>
            <a:ext cx="7263720" cy="252828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DAA1C65-2E6F-497B-ABF4-042BF69C745F}" type="slidenum">
              <a:t>17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94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13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Также зайдите в "Загрузка"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&gt;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 "Имена файлов". В поле "Шаблон имени для захвата активного окна" задайте значение "</a:t>
            </a:r>
            <a:r>
              <a:rPr b="1" lang="ru-RU" sz="2400" spc="-1" strike="noStrike">
                <a:solidFill>
                  <a:srgbClr val="00a933"/>
                </a:solidFill>
                <a:latin typeface="Arial"/>
              </a:rPr>
              <a:t>%y-%mo-%d %h-%mi-%s-%ms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". </a:t>
            </a:r>
            <a:r>
              <a:rPr b="0" lang="ru-RU" sz="2400" spc="-1" strike="noStrike">
                <a:solidFill>
                  <a:srgbClr val="ff0000"/>
                </a:solidFill>
                <a:latin typeface="Arial"/>
              </a:rPr>
              <a:t>Это очень важно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, т. к. при формировании файла со скриншотами, на сайте 4notary.kz, они добавляются с сортировкой по имени файла (т. е. в противном случае скриншоты могут быть в неверном порядке).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rcRect l="0" t="0" r="0" b="59340"/>
          <a:stretch/>
        </p:blipFill>
        <p:spPr>
          <a:xfrm>
            <a:off x="1322640" y="2952000"/>
            <a:ext cx="7487280" cy="210276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5D4A22-3E16-4A62-9931-67EFA2EC15C9}" type="slidenum">
              <a:t>18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7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38" lnSpcReduction="10000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 "Горячих клавишах" указаны доступные действия и соответствующие им горячие клавиши.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Если вы хотите изменить комбинации для какого-то действия (например, "Захват активного окна") - вам нужно нажать мышкой на название текущих горячих клавиш, после чего нажать на клавиатуре клавиши, которые вы хотите сделать горячими.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С помощью кнопки "Сбросить", в правом верхнем углу, вы можете сбросить все горячие клавиши в исходное состояние.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1"/>
          <a:srcRect l="0" t="0" r="0" b="50479"/>
          <a:stretch/>
        </p:blipFill>
        <p:spPr>
          <a:xfrm>
            <a:off x="1135440" y="2808000"/>
            <a:ext cx="7720560" cy="2340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2E3D17C-2B7E-4831-B02F-353A3F313063}" type="slidenum">
              <a:t>19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122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При первом создании скриншота у вас появится вот такое окно. Нажмите "Нет", чтобы программа никуда не отправляла создаваемые скриншоты.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1908000" y="2085480"/>
            <a:ext cx="5896800" cy="29916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D5FB66-C4A8-48F3-AA28-8BB074945E5C}" type="slidenum">
              <a:t>20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4860000" cy="428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65" lnSpcReduction="10000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Если вы нечаянно нажали "Да", когда мы делали первый скриншот, и хотите отключить отправку скриншотов на сервер: на главном окне программы нажмите на пункт "Задачи после захвата" и у вас появится всплывающее меню. Почти в самом низу есть пункт "Загрузить изображение на сервер", он у вас будет выделен жирным, нажмите на него и он должен стать обычным (не жирным). На скриншоте этот пункт написан обычным шрифтом, что говорит о том, что данный пункт отключен, т. е. это действие не будет выполняться.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8" name="" descr=""/>
          <p:cNvPicPr/>
          <p:nvPr/>
        </p:nvPicPr>
        <p:blipFill>
          <a:blip r:embed="rId1"/>
          <a:srcRect l="0" t="0" r="33893" b="0"/>
          <a:stretch/>
        </p:blipFill>
        <p:spPr>
          <a:xfrm>
            <a:off x="5527080" y="900000"/>
            <a:ext cx="4012560" cy="4248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50CF5B-203E-4738-A806-A9664909E23E}" type="slidenum">
              <a:t>21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38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При создании скриншота, в правом нижнем углу, на время появляется его предпросмотр и 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проигрывается звук. Это может быть полезно, когда нужно убедиться, что мы точно сделали скриншот, но это также может и мешать.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1800000" y="1709280"/>
            <a:ext cx="6582600" cy="351072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3977ADD-9EEA-4BAA-A70F-B296AB6B5483}" type="slidenum">
              <a:t>22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</a:t>
            </a: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Настройка программы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76000" y="936000"/>
            <a:ext cx="9003240" cy="140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133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Чтобы отключить функцию предпросмотра на главном окне программы выберите пункт "Настройки задач", а в появившемся окне выберите пункт "Общие" &gt; "Уведомления" и снимите галочку с поля "Показывать уведомление с предпросмотром после выполнения задачи". Здесь же вы можете отключить и звуки, для этого снимите еще три галочки выше.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1"/>
          <a:srcRect l="0" t="0" r="0" b="55550"/>
          <a:stretch/>
        </p:blipFill>
        <p:spPr>
          <a:xfrm>
            <a:off x="564480" y="2556000"/>
            <a:ext cx="8975520" cy="2484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8AAB23A-F9F9-4EAF-A759-933A2EE79504}" type="slidenum">
              <a:t>23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280000" cy="63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2700" spc="-1" strike="noStrike">
                <a:solidFill>
                  <a:srgbClr val="ff6600"/>
                </a:solidFill>
                <a:latin typeface="Arial"/>
              </a:rPr>
              <a:t>ShareX: Главное окно</a:t>
            </a:r>
            <a:endParaRPr b="0" lang="ru-RU" sz="2700" spc="-1" strike="noStrike">
              <a:solidFill>
                <a:srgbClr val="ff66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40000" y="936000"/>
            <a:ext cx="9003240" cy="7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38"/>
          </a:bodyPr>
          <a:p>
            <a:pPr indent="0">
              <a:spcBef>
                <a:spcPts val="1057"/>
              </a:spcBef>
              <a:buNone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Если вы нечаянно закрыли окно настроек, то вы можете нажать правой кнопкой мыши на значок программы в трее (в правом нижнем углу возле часов) и</a:t>
            </a: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 выбрать пункт "Показать окно ShareX" в появившемся всплывающем меню.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2988000" y="1783800"/>
            <a:ext cx="4032000" cy="3366000"/>
          </a:xfrm>
          <a:prstGeom prst="rect">
            <a:avLst/>
          </a:prstGeom>
          <a:ln w="252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0E2BF00-8C35-4503-9F65-02D095B80C03}" type="slidenum">
              <a:t>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2023-12-25T00:52:54Z</dcterms:created>
  <dc:creator/>
  <dc:description/>
  <dc:language>ru-RU</dc:language>
  <cp:lastModifiedBy>Ruslan Murzin</cp:lastModifiedBy>
  <cp:lastPrinted>2026-09-24T15:57:52Z</cp:lastPrinted>
  <dcterms:modified xsi:type="dcterms:W3CDTF">2026-09-24T15:57:18Z</dcterms:modified>
  <cp:revision>12</cp:revision>
  <dc:subject/>
  <dc:title>Pencil</dc:title>
</cp:coreProperties>
</file>